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2" r:id="rId8"/>
    <p:sldId id="261" r:id="rId9"/>
    <p:sldId id="263" r:id="rId10"/>
    <p:sldId id="264" r:id="rId11"/>
    <p:sldId id="265" r:id="rId12"/>
    <p:sldId id="268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59"/>
  </p:normalViewPr>
  <p:slideViewPr>
    <p:cSldViewPr snapToGrid="0">
      <p:cViewPr>
        <p:scale>
          <a:sx n="63" d="100"/>
          <a:sy n="63" d="100"/>
        </p:scale>
        <p:origin x="2448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gif>
</file>

<file path=ppt/media/image13.png>
</file>

<file path=ppt/media/image14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56090-2064-921A-87CE-84B5E12FC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47D2-5DCD-C050-F4B2-0A82A27E33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3E86E-9AA6-3AB8-70C5-1AD685468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11/4/2024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2CBAA-762E-604D-BB7D-5B41737A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5FB11-2291-6061-B2B2-643C4AAC7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939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C5054-4E28-7872-B529-5C2E5D993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FEA73F-71CA-DE3F-2C03-9620D8C666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FFFA6-88BA-B3BD-8470-49FFA0087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11/4/2024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1388B-72D3-F33B-AA76-9A97B0297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27982-7E4B-AEE8-1260-5042FE05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4796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D6DADE-95D9-BC0E-312D-AE9BBA191B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B3A768-A758-FFDE-7663-DBF1721B9A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612EAC-014A-0D55-B0AC-7E56C9250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11/4/2024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3EB7DF-8FED-972B-DD8B-A696546D4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ACCAD-0B3C-5B15-BF24-9966755C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8814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389A0-B096-EFA0-4C97-CDBC5855D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64D3C-7758-D31F-65CE-86B3F3082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D6337-0519-4BA6-3194-DEC532B1E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11/4/2024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0A835E-6B7F-302F-BF84-2EAA80606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30C01-F81B-8D7F-2887-A0FE211AF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246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C76FF-DF21-9B7C-348A-9C97715B6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24785D-6103-D922-ED6C-654FC21E2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47E1B-9995-14B3-4E78-6C8F5B440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11/4/2024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238AF-6D3E-8C0D-C8FE-7FA2BBBA5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C27A5-DD06-05EB-DE44-53D0E4630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9699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CCF97-70D9-6744-19AE-612DDEB16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8F6D4-8B0A-18DC-26C7-534AC4CAC4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58EA0D-DB50-70AA-8629-024EB70EF1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65E92-E2F8-1D83-BB92-0B12BCC7C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11/4/2024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20A89D-6F3F-A79D-0834-FCC5C573A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3544E9-7F3B-D789-A343-BAF46DECC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4153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E82A4-9E4C-0234-A80D-1C8599AC0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8BB736-3B4E-5B48-5B62-C06E453657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F39FF1-1214-556A-04AA-8E9A449898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C380A7-9868-EB59-34DF-9CC9038F6D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89A812-05FB-0636-50B0-6C47D7E201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A2F526-7521-E8F3-0BB8-32F0D4F3F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11/4/2024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75A53F-BEF0-1DBD-E2A5-5D1500F8A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9B6D4E-3848-A4AE-AA5F-9C2DEAFEC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6412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28599-BC62-4FE2-257C-D1145B945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294496-9A02-DE6A-507B-2034FF921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11/4/2024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6BD5CD-446C-EADF-5D78-F6E243CB7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9FE952-7D2F-7B16-A6E2-61BA124F6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2467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CDC452-5718-0FEB-8799-2FC9FCDEF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11/4/2024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BFED39-C2F6-9CA2-F0A4-1963E11B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D5E993-B474-4A4E-B7EE-627EE873A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4007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65267-571F-AD67-5653-55DCEF99C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B057D-0820-F175-8D25-B4E23C2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9B55A8-98AF-2ABC-ACB6-AA3C6E4D1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D4A9FE-896B-87B9-AFD5-60585E2AE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11/4/2024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BEA84C-D3BA-398A-2E20-FA70630B6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0ABE0B-77B3-EB16-AB4C-88D0BE8B9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4803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77055-91BD-69B3-6C71-5143CBA39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2C77C3-4122-24B8-9F2F-5720EFC162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66FA41-6A60-BC7A-E6DD-082A47320A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BB9EAD-5161-8DC1-38D1-36E1AEBDE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11/4/2024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D39E54-0376-A110-9D2E-1DE12F3E1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20222B-2550-BD47-BFFC-564B6E9B0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43314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FD21F5-EB08-0E02-1E4E-F5EA4D72E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581DDE-D454-B53A-93F1-0A6F7CC866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35563-F01D-DFEC-C714-2382CE655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4EE994-C561-7B4D-AD6B-0DADD778349D}" type="datetimeFigureOut">
              <a:rPr lang="en-AU" smtClean="0"/>
              <a:t>11/4/2024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87606-0B00-C9E3-4A7A-5E39988209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80FC3E-9FC4-E4A3-8997-03F1E43455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3705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F532512-67B5-6584-8BD0-FCFE9D82B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00" y="0"/>
            <a:ext cx="9563100" cy="69977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B2C2E2-46CC-CE5F-5BDD-5192D33D8C29}"/>
              </a:ext>
            </a:extLst>
          </p:cNvPr>
          <p:cNvSpPr txBox="1"/>
          <p:nvPr/>
        </p:nvSpPr>
        <p:spPr>
          <a:xfrm>
            <a:off x="240632" y="264695"/>
            <a:ext cx="1296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1</a:t>
            </a:r>
          </a:p>
        </p:txBody>
      </p:sp>
    </p:spTree>
    <p:extLst>
      <p:ext uri="{BB962C8B-B14F-4D97-AF65-F5344CB8AC3E}">
        <p14:creationId xmlns:p14="http://schemas.microsoft.com/office/powerpoint/2010/main" val="625831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S5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1DA5CFF-8C34-8CE7-B9DD-5E7D340591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0937" y="0"/>
            <a:ext cx="8541063" cy="6858000"/>
          </a:xfrm>
          <a:prstGeom prst="rect">
            <a:avLst/>
          </a:prstGeom>
        </p:spPr>
      </p:pic>
      <p:pic>
        <p:nvPicPr>
          <p:cNvPr id="4" name="Picture 2" descr="Constructions GIFs - Get the best gif on GIFER">
            <a:extLst>
              <a:ext uri="{FF2B5EF4-FFF2-40B4-BE49-F238E27FC236}">
                <a16:creationId xmlns:a16="http://schemas.microsoft.com/office/drawing/2014/main" id="{09E9AB6B-5F09-47EE-75EC-C8BCD17661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979" y="922734"/>
            <a:ext cx="2547062" cy="2623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C1EAE87-621C-5BA6-7873-F2BA5CEAA36C}"/>
              </a:ext>
            </a:extLst>
          </p:cNvPr>
          <p:cNvSpPr txBox="1"/>
          <p:nvPr/>
        </p:nvSpPr>
        <p:spPr>
          <a:xfrm>
            <a:off x="240632" y="3546317"/>
            <a:ext cx="341030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Avenir Next" panose="020B0503020202020204" pitchFamily="34" charset="0"/>
              </a:rPr>
              <a:t>To update with more in-depth confound analyses, such as a classifier trained on head movement + age + sex with versus without top region per disorder along with individual-site classification with ABIDE ASD</a:t>
            </a:r>
          </a:p>
        </p:txBody>
      </p:sp>
    </p:spTree>
    <p:extLst>
      <p:ext uri="{BB962C8B-B14F-4D97-AF65-F5344CB8AC3E}">
        <p14:creationId xmlns:p14="http://schemas.microsoft.com/office/powerpoint/2010/main" val="1694535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S6</a:t>
            </a:r>
          </a:p>
        </p:txBody>
      </p:sp>
      <p:pic>
        <p:nvPicPr>
          <p:cNvPr id="6146" name="Picture 2" descr="Construction Vest GIFs - Find &amp; Share on GIPHY">
            <a:extLst>
              <a:ext uri="{FF2B5EF4-FFF2-40B4-BE49-F238E27FC236}">
                <a16:creationId xmlns:a16="http://schemas.microsoft.com/office/drawing/2014/main" id="{E06057EF-4EA8-2140-B392-A3022B44F7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675" y="958671"/>
            <a:ext cx="2540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C1EAE87-621C-5BA6-7873-F2BA5CEAA36C}"/>
              </a:ext>
            </a:extLst>
          </p:cNvPr>
          <p:cNvSpPr txBox="1"/>
          <p:nvPr/>
        </p:nvSpPr>
        <p:spPr>
          <a:xfrm>
            <a:off x="240632" y="3689197"/>
            <a:ext cx="34103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Avenir Next" panose="020B0503020202020204" pitchFamily="34" charset="0"/>
              </a:rPr>
              <a:t>To update with general classifier robustness analyses that compare 1. nested CV vs regular CV, and </a:t>
            </a:r>
          </a:p>
          <a:p>
            <a:r>
              <a:rPr lang="en-AU" sz="2400" dirty="0">
                <a:latin typeface="Avenir Next" panose="020B0503020202020204" pitchFamily="34" charset="0"/>
              </a:rPr>
              <a:t>2. classifier type</a:t>
            </a:r>
          </a:p>
        </p:txBody>
      </p:sp>
    </p:spTree>
    <p:extLst>
      <p:ext uri="{BB962C8B-B14F-4D97-AF65-F5344CB8AC3E}">
        <p14:creationId xmlns:p14="http://schemas.microsoft.com/office/powerpoint/2010/main" val="3025373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S7</a:t>
            </a:r>
          </a:p>
        </p:txBody>
      </p:sp>
      <p:pic>
        <p:nvPicPr>
          <p:cNvPr id="6146" name="Picture 2" descr="Construction Vest GIFs - Find &amp; Share on GIPHY">
            <a:extLst>
              <a:ext uri="{FF2B5EF4-FFF2-40B4-BE49-F238E27FC236}">
                <a16:creationId xmlns:a16="http://schemas.microsoft.com/office/drawing/2014/main" id="{E06057EF-4EA8-2140-B392-A3022B44F7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675" y="958671"/>
            <a:ext cx="2540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C1EAE87-621C-5BA6-7873-F2BA5CEAA36C}"/>
              </a:ext>
            </a:extLst>
          </p:cNvPr>
          <p:cNvSpPr txBox="1"/>
          <p:nvPr/>
        </p:nvSpPr>
        <p:spPr>
          <a:xfrm>
            <a:off x="240632" y="3689197"/>
            <a:ext cx="341030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Avenir Next" panose="020B0503020202020204" pitchFamily="34" charset="0"/>
              </a:rPr>
              <a:t>To update with more univariate combo-specific robustness analyses that compare:</a:t>
            </a:r>
          </a:p>
          <a:p>
            <a:r>
              <a:rPr lang="en-AU" sz="2400" dirty="0">
                <a:latin typeface="Avenir Next" panose="020B0503020202020204" pitchFamily="34" charset="0"/>
              </a:rPr>
              <a:t> 1. All features vs. </a:t>
            </a:r>
            <a:r>
              <a:rPr lang="en-AU" sz="2400" b="1" dirty="0">
                <a:latin typeface="Avenir Next" panose="020B0503020202020204" pitchFamily="34" charset="0"/>
              </a:rPr>
              <a:t>first 25 PCs</a:t>
            </a:r>
            <a:r>
              <a:rPr lang="en-AU" sz="2400" dirty="0">
                <a:latin typeface="Avenir Next" panose="020B0503020202020204" pitchFamily="34" charset="0"/>
              </a:rPr>
              <a:t>, </a:t>
            </a:r>
          </a:p>
          <a:p>
            <a:r>
              <a:rPr lang="en-AU" sz="2400" dirty="0">
                <a:latin typeface="Avenir Next" panose="020B0503020202020204" pitchFamily="34" charset="0"/>
              </a:rPr>
              <a:t>2. Regular SVM vs L1-regularized</a:t>
            </a:r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594647C5-B293-8A63-A496-C63F2C206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8554" y="0"/>
            <a:ext cx="7643446" cy="690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194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182A0D-135A-5F8C-3D57-D4FF19A81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563" y="-1"/>
            <a:ext cx="8834437" cy="6874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135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C81A79-7CF6-314B-6FDF-DDA6D8E4CD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895888" y="0"/>
            <a:ext cx="929611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FEA857-94DB-221B-2760-EB90D4D40720}"/>
              </a:ext>
            </a:extLst>
          </p:cNvPr>
          <p:cNvSpPr txBox="1"/>
          <p:nvPr/>
        </p:nvSpPr>
        <p:spPr>
          <a:xfrm>
            <a:off x="240632" y="264695"/>
            <a:ext cx="1296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2</a:t>
            </a:r>
          </a:p>
        </p:txBody>
      </p:sp>
    </p:spTree>
    <p:extLst>
      <p:ext uri="{BB962C8B-B14F-4D97-AF65-F5344CB8AC3E}">
        <p14:creationId xmlns:p14="http://schemas.microsoft.com/office/powerpoint/2010/main" val="2632814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AE7E4DB-55F7-0CE3-DB82-5703FEE74345}"/>
              </a:ext>
            </a:extLst>
          </p:cNvPr>
          <p:cNvSpPr txBox="1"/>
          <p:nvPr/>
        </p:nvSpPr>
        <p:spPr>
          <a:xfrm>
            <a:off x="240632" y="264695"/>
            <a:ext cx="1296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3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C198F8-5604-7452-89BE-D3DB29B647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214019" y="0"/>
            <a:ext cx="9095212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602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835117-322B-3D13-B964-0D2A5D146F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73" r="773"/>
          <a:stretch/>
        </p:blipFill>
        <p:spPr>
          <a:xfrm>
            <a:off x="2525159" y="0"/>
            <a:ext cx="9666841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6DBF03-8F89-5913-2313-291EDF6BCF11}"/>
              </a:ext>
            </a:extLst>
          </p:cNvPr>
          <p:cNvSpPr txBox="1"/>
          <p:nvPr/>
        </p:nvSpPr>
        <p:spPr>
          <a:xfrm>
            <a:off x="240632" y="264695"/>
            <a:ext cx="1296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4</a:t>
            </a:r>
          </a:p>
        </p:txBody>
      </p:sp>
    </p:spTree>
    <p:extLst>
      <p:ext uri="{BB962C8B-B14F-4D97-AF65-F5344CB8AC3E}">
        <p14:creationId xmlns:p14="http://schemas.microsoft.com/office/powerpoint/2010/main" val="4097759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26DBF03-8F89-5913-2313-291EDF6BCF11}"/>
              </a:ext>
            </a:extLst>
          </p:cNvPr>
          <p:cNvSpPr txBox="1"/>
          <p:nvPr/>
        </p:nvSpPr>
        <p:spPr>
          <a:xfrm>
            <a:off x="240632" y="264695"/>
            <a:ext cx="16639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5 ?</a:t>
            </a:r>
          </a:p>
        </p:txBody>
      </p:sp>
      <p:pic>
        <p:nvPicPr>
          <p:cNvPr id="2" name="Picture 2" descr="Jackhanmer Construction GIF - Jackhanmer Construction Worker - Discover &amp;  Share GIFs">
            <a:extLst>
              <a:ext uri="{FF2B5EF4-FFF2-40B4-BE49-F238E27FC236}">
                <a16:creationId xmlns:a16="http://schemas.microsoft.com/office/drawing/2014/main" id="{E7B968D1-7D84-11BE-BE7F-10715351AB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632" y="1778000"/>
            <a:ext cx="2794000" cy="330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8867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686A38-217E-9C5E-B884-70F502BA1B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19459" y="-1"/>
            <a:ext cx="887254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063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D19C05-E068-70BE-4EE1-03DF4FC74A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10342" y="0"/>
            <a:ext cx="11081657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S2</a:t>
            </a:r>
          </a:p>
        </p:txBody>
      </p:sp>
    </p:spTree>
    <p:extLst>
      <p:ext uri="{BB962C8B-B14F-4D97-AF65-F5344CB8AC3E}">
        <p14:creationId xmlns:p14="http://schemas.microsoft.com/office/powerpoint/2010/main" val="1190090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S3</a:t>
            </a:r>
          </a:p>
        </p:txBody>
      </p:sp>
      <p:pic>
        <p:nvPicPr>
          <p:cNvPr id="3" name="Picture 2" descr="A screenshot of a video game&#10;&#10;Description automatically generated">
            <a:extLst>
              <a:ext uri="{FF2B5EF4-FFF2-40B4-BE49-F238E27FC236}">
                <a16:creationId xmlns:a16="http://schemas.microsoft.com/office/drawing/2014/main" id="{B469C5B2-DC89-5363-736E-4A2F78328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6263" y="-41251"/>
            <a:ext cx="7723989" cy="6899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961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0666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69C5B2-DC89-5363-736E-4A2F78328D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45163" y="0"/>
            <a:ext cx="110468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976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2027</TotalTime>
  <Words>111</Words>
  <Application>Microsoft Macintosh PowerPoint</Application>
  <PresentationFormat>Widescreen</PresentationFormat>
  <Paragraphs>19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Avenir Next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Annie Bryant</dc:creator>
  <cp:lastModifiedBy>Annie Bryant</cp:lastModifiedBy>
  <cp:revision>53</cp:revision>
  <dcterms:created xsi:type="dcterms:W3CDTF">2024-04-04T02:39:50Z</dcterms:created>
  <dcterms:modified xsi:type="dcterms:W3CDTF">2024-04-11T11:59:37Z</dcterms:modified>
</cp:coreProperties>
</file>

<file path=docProps/thumbnail.jpeg>
</file>